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82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0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2946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03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369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069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823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9720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6679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8919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5670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5160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3316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10AAA-9C06-4D49-A27D-39ED4541EA75}" type="datetimeFigureOut">
              <a:rPr lang="fr-FR" smtClean="0"/>
              <a:t>03/10/2021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1EB85-61A7-4592-A2ED-871D752C105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3976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" y="-1"/>
            <a:ext cx="12184266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064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6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67854" cy="3694418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630" y="2294792"/>
            <a:ext cx="8112369" cy="4563208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565" y="0"/>
            <a:ext cx="5419435" cy="229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20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018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64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51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88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692" y="0"/>
            <a:ext cx="9126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04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316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3699"/>
            <a:ext cx="12185431" cy="686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485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701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323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85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81376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0</Words>
  <Application>Microsoft Office PowerPoint</Application>
  <PresentationFormat>Grand écran</PresentationFormat>
  <Paragraphs>0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iutbay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Brierre Titouan</dc:creator>
  <cp:lastModifiedBy>Brierre Titouan</cp:lastModifiedBy>
  <cp:revision>11</cp:revision>
  <dcterms:created xsi:type="dcterms:W3CDTF">2021-09-30T07:44:41Z</dcterms:created>
  <dcterms:modified xsi:type="dcterms:W3CDTF">2021-10-03T20:34:39Z</dcterms:modified>
</cp:coreProperties>
</file>

<file path=docProps/thumbnail.jpeg>
</file>